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message&#10;&#10;Description automatically generated">
            <a:extLst>
              <a:ext uri="{FF2B5EF4-FFF2-40B4-BE49-F238E27FC236}">
                <a16:creationId xmlns:a16="http://schemas.microsoft.com/office/drawing/2014/main" id="{76A36B05-5DCB-320D-92EE-708211CB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-up of a message&#10;&#10;Description automatically generated">
            <a:extLst>
              <a:ext uri="{FF2B5EF4-FFF2-40B4-BE49-F238E27FC236}">
                <a16:creationId xmlns:a16="http://schemas.microsoft.com/office/drawing/2014/main" id="{2276943C-C0AC-D494-C1AC-A76FF1EFD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message&#10;&#10;Description automatically generated">
            <a:extLst>
              <a:ext uri="{FF2B5EF4-FFF2-40B4-BE49-F238E27FC236}">
                <a16:creationId xmlns:a16="http://schemas.microsoft.com/office/drawing/2014/main" id="{0283D70B-FCFE-95C0-ACCC-85FCFEBE3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message&#10;&#10;Description automatically generated">
            <a:extLst>
              <a:ext uri="{FF2B5EF4-FFF2-40B4-BE49-F238E27FC236}">
                <a16:creationId xmlns:a16="http://schemas.microsoft.com/office/drawing/2014/main" id="{C501C583-59D0-CE0D-DBF3-7D9096896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4E09B3-3900-6F91-955E-9ECF3C329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CD4A511-12CE-6C45-CD53-EB9F70184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74</cp:revision>
  <dcterms:created xsi:type="dcterms:W3CDTF">2017-10-04T18:30:35Z</dcterms:created>
  <dcterms:modified xsi:type="dcterms:W3CDTF">2024-10-22T13:48:42Z</dcterms:modified>
</cp:coreProperties>
</file>